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9" r:id="rId4"/>
    <p:sldId id="267" r:id="rId5"/>
    <p:sldId id="271" r:id="rId6"/>
    <p:sldId id="272" r:id="rId7"/>
    <p:sldId id="263" r:id="rId8"/>
    <p:sldId id="270" r:id="rId9"/>
    <p:sldId id="262" r:id="rId10"/>
    <p:sldId id="268" r:id="rId11"/>
  </p:sldIdLst>
  <p:sldSz cx="44556045" cy="31500445"/>
  <p:notesSz cx="6858000" cy="9144000"/>
  <p:defaultTextStyle>
    <a:defPPr>
      <a:defRPr lang="zh-CN"/>
    </a:defPPr>
    <a:lvl1pPr marL="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7297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4594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1891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69188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864850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038455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211425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384395" algn="l" defTabSz="43459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" d="100"/>
          <a:sy n="16" d="100"/>
        </p:scale>
        <p:origin x="-1350" y="-168"/>
      </p:cViewPr>
      <p:guideLst>
        <p:guide orient="horz" pos="9922"/>
        <p:guide pos="140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2FF99-1102-4686-8929-EF40B06C11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ED3FD-AD63-45BD-A21E-E2C779F749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7297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4594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51891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69188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864850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3038455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211425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384395" algn="l" defTabSz="434594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41727" y="9785656"/>
            <a:ext cx="37872909" cy="675224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83455" y="17850432"/>
            <a:ext cx="31189454" cy="80501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7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45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1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91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64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038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211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38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57409278" y="5797020"/>
            <a:ext cx="48849552" cy="12345090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852883" y="5797020"/>
            <a:ext cx="145813792" cy="1234509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9645" y="20242159"/>
            <a:ext cx="37872909" cy="6256402"/>
          </a:xfrm>
        </p:spPr>
        <p:txBody>
          <a:bodyPr anchor="t"/>
          <a:lstStyle>
            <a:lvl1pPr algn="l">
              <a:defRPr sz="19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19645" y="13351369"/>
            <a:ext cx="37872909" cy="6890790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7297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459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51891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6918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86485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03845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21142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38439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852883" y="33761237"/>
            <a:ext cx="97327805" cy="95486690"/>
          </a:xfrm>
        </p:spPr>
        <p:txBody>
          <a:bodyPr/>
          <a:lstStyle>
            <a:lvl1pPr>
              <a:defRPr sz="13300"/>
            </a:lvl1pPr>
            <a:lvl2pPr>
              <a:defRPr sz="11400"/>
            </a:lvl2pPr>
            <a:lvl3pPr>
              <a:defRPr sz="95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8923292" y="33761237"/>
            <a:ext cx="97335538" cy="95486690"/>
          </a:xfrm>
        </p:spPr>
        <p:txBody>
          <a:bodyPr/>
          <a:lstStyle>
            <a:lvl1pPr>
              <a:defRPr sz="13300"/>
            </a:lvl1pPr>
            <a:lvl2pPr>
              <a:defRPr sz="11400"/>
            </a:lvl2pPr>
            <a:lvl3pPr>
              <a:defRPr sz="95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7818" y="1261491"/>
            <a:ext cx="40100727" cy="52501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7818" y="7051215"/>
            <a:ext cx="19686798" cy="2938611"/>
          </a:xfrm>
        </p:spPr>
        <p:txBody>
          <a:bodyPr anchor="b"/>
          <a:lstStyle>
            <a:lvl1pPr marL="0" indent="0">
              <a:buNone/>
              <a:defRPr sz="11400" b="1"/>
            </a:lvl1pPr>
            <a:lvl2pPr marL="2172970" indent="0">
              <a:buNone/>
              <a:defRPr sz="9500" b="1"/>
            </a:lvl2pPr>
            <a:lvl3pPr marL="4345940" indent="0">
              <a:buNone/>
              <a:defRPr sz="8600" b="1"/>
            </a:lvl3pPr>
            <a:lvl4pPr marL="6518910" indent="0">
              <a:buNone/>
              <a:defRPr sz="7600" b="1"/>
            </a:lvl4pPr>
            <a:lvl5pPr marL="8691880" indent="0">
              <a:buNone/>
              <a:defRPr sz="7600" b="1"/>
            </a:lvl5pPr>
            <a:lvl6pPr marL="10864850" indent="0">
              <a:buNone/>
              <a:defRPr sz="7600" b="1"/>
            </a:lvl6pPr>
            <a:lvl7pPr marL="13038455" indent="0">
              <a:buNone/>
              <a:defRPr sz="7600" b="1"/>
            </a:lvl7pPr>
            <a:lvl8pPr marL="15211425" indent="0">
              <a:buNone/>
              <a:defRPr sz="7600" b="1"/>
            </a:lvl8pPr>
            <a:lvl9pPr marL="17384395" indent="0">
              <a:buNone/>
              <a:defRPr sz="7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27818" y="9989825"/>
            <a:ext cx="19686798" cy="18149400"/>
          </a:xfrm>
        </p:spPr>
        <p:txBody>
          <a:bodyPr/>
          <a:lstStyle>
            <a:lvl1pPr>
              <a:defRPr sz="11400"/>
            </a:lvl1pPr>
            <a:lvl2pPr>
              <a:defRPr sz="9500"/>
            </a:lvl2pPr>
            <a:lvl3pPr>
              <a:defRPr sz="86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2634016" y="7051215"/>
            <a:ext cx="19694531" cy="2938611"/>
          </a:xfrm>
        </p:spPr>
        <p:txBody>
          <a:bodyPr anchor="b"/>
          <a:lstStyle>
            <a:lvl1pPr marL="0" indent="0">
              <a:buNone/>
              <a:defRPr sz="11400" b="1"/>
            </a:lvl1pPr>
            <a:lvl2pPr marL="2172970" indent="0">
              <a:buNone/>
              <a:defRPr sz="9500" b="1"/>
            </a:lvl2pPr>
            <a:lvl3pPr marL="4345940" indent="0">
              <a:buNone/>
              <a:defRPr sz="8600" b="1"/>
            </a:lvl3pPr>
            <a:lvl4pPr marL="6518910" indent="0">
              <a:buNone/>
              <a:defRPr sz="7600" b="1"/>
            </a:lvl4pPr>
            <a:lvl5pPr marL="8691880" indent="0">
              <a:buNone/>
              <a:defRPr sz="7600" b="1"/>
            </a:lvl5pPr>
            <a:lvl6pPr marL="10864850" indent="0">
              <a:buNone/>
              <a:defRPr sz="7600" b="1"/>
            </a:lvl6pPr>
            <a:lvl7pPr marL="13038455" indent="0">
              <a:buNone/>
              <a:defRPr sz="7600" b="1"/>
            </a:lvl7pPr>
            <a:lvl8pPr marL="15211425" indent="0">
              <a:buNone/>
              <a:defRPr sz="7600" b="1"/>
            </a:lvl8pPr>
            <a:lvl9pPr marL="17384395" indent="0">
              <a:buNone/>
              <a:defRPr sz="7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2634016" y="9989825"/>
            <a:ext cx="19694531" cy="18149400"/>
          </a:xfrm>
        </p:spPr>
        <p:txBody>
          <a:bodyPr/>
          <a:lstStyle>
            <a:lvl1pPr>
              <a:defRPr sz="11400"/>
            </a:lvl1pPr>
            <a:lvl2pPr>
              <a:defRPr sz="9500"/>
            </a:lvl2pPr>
            <a:lvl3pPr>
              <a:defRPr sz="86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7821" y="1254197"/>
            <a:ext cx="14658736" cy="5337629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420300" y="1254200"/>
            <a:ext cx="24908245" cy="26885028"/>
          </a:xfrm>
        </p:spPr>
        <p:txBody>
          <a:bodyPr/>
          <a:lstStyle>
            <a:lvl1pPr>
              <a:defRPr sz="15200"/>
            </a:lvl1pPr>
            <a:lvl2pPr>
              <a:defRPr sz="13300"/>
            </a:lvl2pPr>
            <a:lvl3pPr>
              <a:defRPr sz="114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27821" y="6591829"/>
            <a:ext cx="14658736" cy="21547399"/>
          </a:xfrm>
        </p:spPr>
        <p:txBody>
          <a:bodyPr/>
          <a:lstStyle>
            <a:lvl1pPr marL="0" indent="0">
              <a:buNone/>
              <a:defRPr sz="6700"/>
            </a:lvl1pPr>
            <a:lvl2pPr marL="2172970" indent="0">
              <a:buNone/>
              <a:defRPr sz="5700"/>
            </a:lvl2pPr>
            <a:lvl3pPr marL="4345940" indent="0">
              <a:buNone/>
              <a:defRPr sz="4800"/>
            </a:lvl3pPr>
            <a:lvl4pPr marL="6518910" indent="0">
              <a:buNone/>
              <a:defRPr sz="4300"/>
            </a:lvl4pPr>
            <a:lvl5pPr marL="8691880" indent="0">
              <a:buNone/>
              <a:defRPr sz="4300"/>
            </a:lvl5pPr>
            <a:lvl6pPr marL="10864850" indent="0">
              <a:buNone/>
              <a:defRPr sz="4300"/>
            </a:lvl6pPr>
            <a:lvl7pPr marL="13038455" indent="0">
              <a:buNone/>
              <a:defRPr sz="4300"/>
            </a:lvl7pPr>
            <a:lvl8pPr marL="15211425" indent="0">
              <a:buNone/>
              <a:defRPr sz="4300"/>
            </a:lvl8pPr>
            <a:lvl9pPr marL="17384395" indent="0">
              <a:buNone/>
              <a:defRPr sz="4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3359" y="22050534"/>
            <a:ext cx="26733818" cy="260319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733359" y="2814651"/>
            <a:ext cx="26733818" cy="18900458"/>
          </a:xfrm>
        </p:spPr>
        <p:txBody>
          <a:bodyPr/>
          <a:lstStyle>
            <a:lvl1pPr marL="0" indent="0">
              <a:buNone/>
              <a:defRPr sz="15200"/>
            </a:lvl1pPr>
            <a:lvl2pPr marL="2172970" indent="0">
              <a:buNone/>
              <a:defRPr sz="13300"/>
            </a:lvl2pPr>
            <a:lvl3pPr marL="4345940" indent="0">
              <a:buNone/>
              <a:defRPr sz="11400"/>
            </a:lvl3pPr>
            <a:lvl4pPr marL="6518910" indent="0">
              <a:buNone/>
              <a:defRPr sz="9500"/>
            </a:lvl4pPr>
            <a:lvl5pPr marL="8691880" indent="0">
              <a:buNone/>
              <a:defRPr sz="9500"/>
            </a:lvl5pPr>
            <a:lvl6pPr marL="10864850" indent="0">
              <a:buNone/>
              <a:defRPr sz="9500"/>
            </a:lvl6pPr>
            <a:lvl7pPr marL="13038455" indent="0">
              <a:buNone/>
              <a:defRPr sz="9500"/>
            </a:lvl7pPr>
            <a:lvl8pPr marL="15211425" indent="0">
              <a:buNone/>
              <a:defRPr sz="9500"/>
            </a:lvl8pPr>
            <a:lvl9pPr marL="17384395" indent="0">
              <a:buNone/>
              <a:defRPr sz="9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733359" y="24653725"/>
            <a:ext cx="26733818" cy="3696962"/>
          </a:xfrm>
        </p:spPr>
        <p:txBody>
          <a:bodyPr/>
          <a:lstStyle>
            <a:lvl1pPr marL="0" indent="0">
              <a:buNone/>
              <a:defRPr sz="6700"/>
            </a:lvl1pPr>
            <a:lvl2pPr marL="2172970" indent="0">
              <a:buNone/>
              <a:defRPr sz="5700"/>
            </a:lvl2pPr>
            <a:lvl3pPr marL="4345940" indent="0">
              <a:buNone/>
              <a:defRPr sz="4800"/>
            </a:lvl3pPr>
            <a:lvl4pPr marL="6518910" indent="0">
              <a:buNone/>
              <a:defRPr sz="4300"/>
            </a:lvl4pPr>
            <a:lvl5pPr marL="8691880" indent="0">
              <a:buNone/>
              <a:defRPr sz="4300"/>
            </a:lvl5pPr>
            <a:lvl6pPr marL="10864850" indent="0">
              <a:buNone/>
              <a:defRPr sz="4300"/>
            </a:lvl6pPr>
            <a:lvl7pPr marL="13038455" indent="0">
              <a:buNone/>
              <a:defRPr sz="4300"/>
            </a:lvl7pPr>
            <a:lvl8pPr marL="15211425" indent="0">
              <a:buNone/>
              <a:defRPr sz="4300"/>
            </a:lvl8pPr>
            <a:lvl9pPr marL="17384395" indent="0">
              <a:buNone/>
              <a:defRPr sz="4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227818" y="1261491"/>
            <a:ext cx="40100727" cy="5250127"/>
          </a:xfrm>
          <a:prstGeom prst="rect">
            <a:avLst/>
          </a:prstGeom>
        </p:spPr>
        <p:txBody>
          <a:bodyPr vert="horz" lIns="434605" tIns="217303" rIns="434605" bIns="21730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7818" y="7350180"/>
            <a:ext cx="40100727" cy="20789048"/>
          </a:xfrm>
          <a:prstGeom prst="rect">
            <a:avLst/>
          </a:prstGeom>
        </p:spPr>
        <p:txBody>
          <a:bodyPr vert="horz" lIns="434605" tIns="217303" rIns="434605" bIns="21730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27818" y="29196543"/>
            <a:ext cx="10396485" cy="1677124"/>
          </a:xfrm>
          <a:prstGeom prst="rect">
            <a:avLst/>
          </a:prstGeom>
        </p:spPr>
        <p:txBody>
          <a:bodyPr vert="horz" lIns="434605" tIns="217303" rIns="434605" bIns="217303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8E84-F749-48C7-BE94-7C68E4A8B9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3424" y="29196543"/>
            <a:ext cx="14109515" cy="1677124"/>
          </a:xfrm>
          <a:prstGeom prst="rect">
            <a:avLst/>
          </a:prstGeom>
        </p:spPr>
        <p:txBody>
          <a:bodyPr vert="horz" lIns="434605" tIns="217303" rIns="434605" bIns="217303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1932060" y="29196543"/>
            <a:ext cx="10396485" cy="1677124"/>
          </a:xfrm>
          <a:prstGeom prst="rect">
            <a:avLst/>
          </a:prstGeom>
        </p:spPr>
        <p:txBody>
          <a:bodyPr vert="horz" lIns="434605" tIns="217303" rIns="434605" bIns="217303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02DE-F699-4720-9C76-49F7931EC3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45940" rtl="0" eaLnBrk="1" latinLnBrk="0" hangingPunct="1">
        <a:spcBef>
          <a:spcPct val="0"/>
        </a:spcBef>
        <a:buNone/>
        <a:defRPr sz="20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0045" indent="-163004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+mn-ea"/>
          <a:cs typeface="+mn-cs"/>
        </a:defRPr>
      </a:lvl1pPr>
      <a:lvl2pPr marL="3531235" indent="-1358265" algn="l" defTabSz="43459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00" kern="1200">
          <a:solidFill>
            <a:schemeClr val="tx1"/>
          </a:solidFill>
          <a:latin typeface="+mn-lt"/>
          <a:ea typeface="+mn-ea"/>
          <a:cs typeface="+mn-cs"/>
        </a:defRPr>
      </a:lvl2pPr>
      <a:lvl3pPr marL="5432425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400" kern="1200">
          <a:solidFill>
            <a:schemeClr val="tx1"/>
          </a:solidFill>
          <a:latin typeface="+mn-lt"/>
          <a:ea typeface="+mn-ea"/>
          <a:cs typeface="+mn-cs"/>
        </a:defRPr>
      </a:lvl3pPr>
      <a:lvl4pPr marL="7605395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78365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951335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124940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7910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470880" indent="-1086485" algn="l" defTabSz="43459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7297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4594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1891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69188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864850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038455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211425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384395" algn="l" defTabSz="434594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istrator.XXGZS1610311451\Desktop\新建文件夹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7995" y="-152717"/>
            <a:ext cx="44774358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S\ppt\ps-ppt\banner.jpgbanner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218377" y="0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S\ppt\ps-ppt\整体展示.jpg整体展示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" y="514350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PS\ppt\ps-ppt\细节1.jpg细节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3" y="0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.XXGZS1610311451\Desktop\新建文件夹\未标题-17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44774358" cy="31653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PS\ppt\ps-ppt\情景展示1.jpg情景展示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3" y="-152717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PS\ppt\ps-ppt\情景展示2.jpg情景展示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3" y="0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D:\PS\ppt\ps-ppt\情景展示3.jpg情景展示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3" y="-152717"/>
            <a:ext cx="44773850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.XXGZS1610311451\Desktop\新建文件夹\未标题-1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44774358" cy="31653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selfie</cp:lastModifiedBy>
  <cp:revision>23</cp:revision>
  <dcterms:created xsi:type="dcterms:W3CDTF">2017-11-03T12:34:00Z</dcterms:created>
  <dcterms:modified xsi:type="dcterms:W3CDTF">2020-09-18T03:55:16Z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